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6"/>
  </p:notesMasterIdLst>
  <p:handoutMasterIdLst>
    <p:handoutMasterId r:id="rId37"/>
  </p:handoutMasterIdLst>
  <p:sldIdLst>
    <p:sldId id="256" r:id="rId5"/>
    <p:sldId id="257" r:id="rId6"/>
    <p:sldId id="258" r:id="rId7"/>
    <p:sldId id="259" r:id="rId8"/>
    <p:sldId id="260" r:id="rId9"/>
    <p:sldId id="288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2" r:id="rId30"/>
    <p:sldId id="283" r:id="rId31"/>
    <p:sldId id="284" r:id="rId32"/>
    <p:sldId id="285" r:id="rId33"/>
    <p:sldId id="286" r:id="rId34"/>
    <p:sldId id="287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3" autoAdjust="0"/>
    <p:restoredTop sz="94660"/>
  </p:normalViewPr>
  <p:slideViewPr>
    <p:cSldViewPr snapToGrid="0">
      <p:cViewPr varScale="1">
        <p:scale>
          <a:sx n="68" d="100"/>
          <a:sy n="68" d="100"/>
        </p:scale>
        <p:origin x="54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242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86C3D2F-5A05-4596-A225-FC14565701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9C051B-F26C-4470-B56C-092B4E1C4CF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9A1B5-1BE4-4CD6-80C4-143959F034D3}" type="datetimeFigureOut">
              <a:rPr lang="en-US" smtClean="0"/>
              <a:t>1/21/2022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59DB8B-3A1C-4291-8A97-C19C5D31C36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6310B9-42FE-4FE9-8C0B-5C7382DBB0E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CFFF0-B784-4FE7-8A38-F89DE294F8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5669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E6120A-21AF-4F12-ABAA-66A70823631B}" type="datetimeFigureOut">
              <a:rPr lang="en-US" smtClean="0"/>
              <a:t>1/21/2022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8C672F-171E-46DC-915C-C7BCF99F5C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498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F63B152-7103-4FFE-90AC-D94EB7F44A7E}" type="datetimeFigureOut">
              <a:rPr lang="en-US" smtClean="0"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05246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B152-7103-4FFE-90AC-D94EB7F44A7E}" type="datetimeFigureOut">
              <a:rPr lang="en-US" smtClean="0"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19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B152-7103-4FFE-90AC-D94EB7F44A7E}" type="datetimeFigureOut">
              <a:rPr lang="en-US" smtClean="0"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596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B152-7103-4FFE-90AC-D94EB7F44A7E}" type="datetimeFigureOut">
              <a:rPr lang="en-US" smtClean="0"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611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F63B152-7103-4FFE-90AC-D94EB7F44A7E}" type="datetimeFigureOut">
              <a:rPr lang="en-US" smtClean="0"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513194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B152-7103-4FFE-90AC-D94EB7F44A7E}" type="datetimeFigureOut">
              <a:rPr lang="en-US" smtClean="0"/>
              <a:t>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2744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B152-7103-4FFE-90AC-D94EB7F44A7E}" type="datetimeFigureOut">
              <a:rPr lang="en-US" smtClean="0"/>
              <a:t>1/21/2022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3235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B152-7103-4FFE-90AC-D94EB7F44A7E}" type="datetimeFigureOut">
              <a:rPr lang="en-US" smtClean="0"/>
              <a:t>1/21/2022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935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B152-7103-4FFE-90AC-D94EB7F44A7E}" type="datetimeFigureOut">
              <a:rPr lang="en-US" smtClean="0"/>
              <a:t>1/21/2022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351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EF63B152-7103-4FFE-90AC-D94EB7F44A7E}" type="datetimeFigureOut">
              <a:rPr lang="en-US" smtClean="0"/>
              <a:t>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88637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EF63B152-7103-4FFE-90AC-D94EB7F44A7E}" type="datetimeFigureOut">
              <a:rPr lang="en-US" smtClean="0"/>
              <a:t>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37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F63B152-7103-4FFE-90AC-D94EB7F44A7E}" type="datetimeFigureOut">
              <a:rPr lang="en-US" smtClean="0"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18072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188DD-3717-47D0-B979-D111D81B4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/>
          <a:lstStyle/>
          <a:p>
            <a:r>
              <a:rPr lang="en-US" sz="6000" dirty="0">
                <a:latin typeface="Calibri" panose="020F0502020204030204" pitchFamily="34" charset="0"/>
                <a:cs typeface="Calibri" panose="020F0502020204030204" pitchFamily="34" charset="0"/>
              </a:rPr>
              <a:t>Game Integration using GITHUB</a:t>
            </a:r>
            <a:endParaRPr lang="en-US" sz="6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EDFBFC-5564-4D5D-8F01-C829B7B40C08}"/>
              </a:ext>
            </a:extLst>
          </p:cNvPr>
          <p:cNvSpPr txBox="1"/>
          <p:nvPr/>
        </p:nvSpPr>
        <p:spPr>
          <a:xfrm>
            <a:off x="365761" y="6001407"/>
            <a:ext cx="11716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017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99C7E7-1CCF-4D66-996D-3A8C5DC44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Step 1: Gameplay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5B96C8-0704-4F25-B2BE-EF045EA8E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5440437" cy="4005075"/>
          </a:xfrm>
        </p:spPr>
        <p:txBody>
          <a:bodyPr>
            <a:normAutofit/>
          </a:bodyPr>
          <a:lstStyle/>
          <a:p>
            <a:r>
              <a:rPr lang="en-US" sz="2400" dirty="0"/>
              <a:t>Player is moved across the level to collect the coins</a:t>
            </a:r>
          </a:p>
          <a:p>
            <a:r>
              <a:rPr lang="en-US" sz="2400" dirty="0"/>
              <a:t>Collect all the coins to win the game</a:t>
            </a:r>
          </a:p>
          <a:p>
            <a:r>
              <a:rPr lang="en-US" sz="2400" dirty="0"/>
              <a:t>Touch any hazards, will lose the game</a:t>
            </a:r>
          </a:p>
        </p:txBody>
      </p:sp>
      <p:pic>
        <p:nvPicPr>
          <p:cNvPr id="6" name="Picture 5" descr="A picture containing sign, holding, circuit, front&#10;&#10;Description automatically generated">
            <a:extLst>
              <a:ext uri="{FF2B5EF4-FFF2-40B4-BE49-F238E27FC236}">
                <a16:creationId xmlns:a16="http://schemas.microsoft.com/office/drawing/2014/main" id="{8105A7F2-2C83-44C6-9392-889DB2B8A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953" y="1862088"/>
            <a:ext cx="5142520" cy="34969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72A47C-7D1C-49C0-89B5-6DA7349E3F62}"/>
              </a:ext>
            </a:extLst>
          </p:cNvPr>
          <p:cNvSpPr txBox="1"/>
          <p:nvPr/>
        </p:nvSpPr>
        <p:spPr>
          <a:xfrm>
            <a:off x="8853786" y="3600809"/>
            <a:ext cx="235256" cy="470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A4391BA-C637-470F-8C85-32C591DDB9FD}"/>
              </a:ext>
            </a:extLst>
          </p:cNvPr>
          <p:cNvSpPr/>
          <p:nvPr/>
        </p:nvSpPr>
        <p:spPr>
          <a:xfrm>
            <a:off x="8451583" y="3282040"/>
            <a:ext cx="919342" cy="4137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29D137A-E441-489B-B95D-32A2BD40F4D1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7560687" y="3600809"/>
            <a:ext cx="1215441" cy="1854411"/>
          </a:xfrm>
          <a:prstGeom prst="straightConnector1">
            <a:avLst/>
          </a:prstGeom>
          <a:ln w="57150" cmpd="sng">
            <a:solidFill>
              <a:srgbClr val="FF0000"/>
            </a:solidFill>
            <a:bevel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B69C823-5819-49DA-B0EB-85318B007359}"/>
              </a:ext>
            </a:extLst>
          </p:cNvPr>
          <p:cNvSpPr txBox="1"/>
          <p:nvPr/>
        </p:nvSpPr>
        <p:spPr>
          <a:xfrm>
            <a:off x="7109936" y="5455220"/>
            <a:ext cx="901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Player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4B354A-14FE-4854-AB38-CBBE8A25FAA3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8773371" y="4645152"/>
            <a:ext cx="1077767" cy="114862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4FE3078-1E2F-4306-ABC8-5B6961F5E863}"/>
              </a:ext>
            </a:extLst>
          </p:cNvPr>
          <p:cNvSpPr txBox="1"/>
          <p:nvPr/>
        </p:nvSpPr>
        <p:spPr>
          <a:xfrm>
            <a:off x="8266969" y="5793774"/>
            <a:ext cx="1012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Hazards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DE9AB67-1735-414B-AB11-568446F3AEEB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10682069" y="4772919"/>
            <a:ext cx="66794" cy="1019613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649A5A1-F111-45D4-8415-E2976550B7B3}"/>
              </a:ext>
            </a:extLst>
          </p:cNvPr>
          <p:cNvSpPr txBox="1"/>
          <p:nvPr/>
        </p:nvSpPr>
        <p:spPr>
          <a:xfrm>
            <a:off x="10327100" y="5792532"/>
            <a:ext cx="843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Coins</a:t>
            </a:r>
          </a:p>
        </p:txBody>
      </p:sp>
    </p:spTree>
    <p:extLst>
      <p:ext uri="{BB962C8B-B14F-4D97-AF65-F5344CB8AC3E}">
        <p14:creationId xmlns:p14="http://schemas.microsoft.com/office/powerpoint/2010/main" val="3151295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D3707-2F11-4257-BD71-0C60C8396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Step 2: Create a Unity project</a:t>
            </a:r>
            <a:endParaRPr lang="en-SG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D8B1D-3DC8-45F1-8E96-52EB38C39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6"/>
            <a:ext cx="5417347" cy="485546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Setup a </a:t>
            </a:r>
            <a:r>
              <a:rPr lang="en-US" dirty="0" err="1"/>
              <a:t>GITHub</a:t>
            </a:r>
            <a:r>
              <a:rPr lang="en-US" dirty="0"/>
              <a:t> Repo: </a:t>
            </a:r>
            <a:r>
              <a:rPr lang="en-US" b="1" dirty="0"/>
              <a:t>IndexNumber_Name_Lab04</a:t>
            </a:r>
          </a:p>
          <a:p>
            <a:r>
              <a:rPr lang="en-US" dirty="0"/>
              <a:t>Create a unity project: </a:t>
            </a:r>
            <a:r>
              <a:rPr lang="en-US" b="1" dirty="0"/>
              <a:t>IndexNumber_Name_Lab04</a:t>
            </a:r>
          </a:p>
          <a:p>
            <a:r>
              <a:rPr lang="en-US" dirty="0"/>
              <a:t>Create four folders inside Unity Assets folder:</a:t>
            </a:r>
          </a:p>
          <a:p>
            <a:pPr lvl="1"/>
            <a:r>
              <a:rPr lang="en-US" dirty="0"/>
              <a:t>Materials </a:t>
            </a:r>
          </a:p>
          <a:p>
            <a:pPr lvl="1"/>
            <a:r>
              <a:rPr lang="en-US" dirty="0"/>
              <a:t>Scenes </a:t>
            </a:r>
          </a:p>
          <a:p>
            <a:pPr lvl="1"/>
            <a:r>
              <a:rPr lang="en-US" dirty="0"/>
              <a:t>Prefabs</a:t>
            </a:r>
          </a:p>
          <a:p>
            <a:pPr lvl="1"/>
            <a:r>
              <a:rPr lang="en-US" dirty="0"/>
              <a:t>Scripts</a:t>
            </a:r>
          </a:p>
          <a:p>
            <a:r>
              <a:rPr lang="en-US" dirty="0"/>
              <a:t>Create a new scene and save it as GamePlay_Level1</a:t>
            </a:r>
          </a:p>
          <a:p>
            <a:r>
              <a:rPr lang="en-US" dirty="0"/>
              <a:t>Save the scene in Scenes folder</a:t>
            </a:r>
          </a:p>
          <a:p>
            <a:r>
              <a:rPr lang="en-US" dirty="0"/>
              <a:t>Design level 1 for the game </a:t>
            </a:r>
          </a:p>
          <a:p>
            <a:endParaRPr lang="en-US" dirty="0"/>
          </a:p>
          <a:p>
            <a:endParaRPr lang="en-US" dirty="0"/>
          </a:p>
          <a:p>
            <a:endParaRPr lang="en-SG" dirty="0"/>
          </a:p>
        </p:txBody>
      </p:sp>
      <p:pic>
        <p:nvPicPr>
          <p:cNvPr id="4" name="Picture 3" descr="A picture containing sign, holding, circuit, front&#10;&#10;Description automatically generated">
            <a:extLst>
              <a:ext uri="{FF2B5EF4-FFF2-40B4-BE49-F238E27FC236}">
                <a16:creationId xmlns:a16="http://schemas.microsoft.com/office/drawing/2014/main" id="{84330B54-0090-4CAB-B6D8-6466607D2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025" y="1862088"/>
            <a:ext cx="5142520" cy="34969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5127B1-B520-40AA-B4A6-C530943DDE76}"/>
              </a:ext>
            </a:extLst>
          </p:cNvPr>
          <p:cNvSpPr txBox="1"/>
          <p:nvPr/>
        </p:nvSpPr>
        <p:spPr>
          <a:xfrm>
            <a:off x="9048858" y="3600809"/>
            <a:ext cx="235256" cy="470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252BF51-436E-4CCE-A246-5866EEBAF223}"/>
              </a:ext>
            </a:extLst>
          </p:cNvPr>
          <p:cNvSpPr/>
          <p:nvPr/>
        </p:nvSpPr>
        <p:spPr>
          <a:xfrm>
            <a:off x="8646655" y="3282040"/>
            <a:ext cx="919342" cy="4137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33D1917-A6EC-4951-B54C-18FFDA22678F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7755759" y="3600809"/>
            <a:ext cx="1215441" cy="1854411"/>
          </a:xfrm>
          <a:prstGeom prst="straightConnector1">
            <a:avLst/>
          </a:prstGeom>
          <a:ln w="57150" cmpd="sng">
            <a:solidFill>
              <a:srgbClr val="FF0000"/>
            </a:solidFill>
            <a:bevel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8517072-AC37-48BD-856E-67F7281E3B2C}"/>
              </a:ext>
            </a:extLst>
          </p:cNvPr>
          <p:cNvSpPr txBox="1"/>
          <p:nvPr/>
        </p:nvSpPr>
        <p:spPr>
          <a:xfrm>
            <a:off x="7305008" y="5455220"/>
            <a:ext cx="901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Player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726141-4776-44BA-AD1A-1A97EC77FB28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8968443" y="4645152"/>
            <a:ext cx="1077767" cy="114862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DEC0F19-EC26-4244-93BC-399A24F5B5B0}"/>
              </a:ext>
            </a:extLst>
          </p:cNvPr>
          <p:cNvSpPr txBox="1"/>
          <p:nvPr/>
        </p:nvSpPr>
        <p:spPr>
          <a:xfrm>
            <a:off x="8462041" y="5793774"/>
            <a:ext cx="1012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Hazards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EC33D92-BBA6-47AE-B940-86A7DC267B31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10877141" y="4772919"/>
            <a:ext cx="66794" cy="1019613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C756491-33E3-4149-ABFC-0C8BFD914041}"/>
              </a:ext>
            </a:extLst>
          </p:cNvPr>
          <p:cNvSpPr txBox="1"/>
          <p:nvPr/>
        </p:nvSpPr>
        <p:spPr>
          <a:xfrm>
            <a:off x="10522172" y="5792532"/>
            <a:ext cx="843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Coins</a:t>
            </a:r>
          </a:p>
        </p:txBody>
      </p:sp>
    </p:spTree>
    <p:extLst>
      <p:ext uri="{BB962C8B-B14F-4D97-AF65-F5344CB8AC3E}">
        <p14:creationId xmlns:p14="http://schemas.microsoft.com/office/powerpoint/2010/main" val="3328178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0D6A7-AF77-4944-8CC7-5FE839E36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Movement (reference)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A8DD2-D9E7-44F0-9C9D-CA373B28A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4983483"/>
          </a:xfrm>
        </p:spPr>
        <p:txBody>
          <a:bodyPr>
            <a:normAutofit/>
          </a:bodyPr>
          <a:lstStyle/>
          <a:p>
            <a:r>
              <a:rPr lang="en-SG" sz="2400" dirty="0"/>
              <a:t>Create a new C# script name it as </a:t>
            </a:r>
            <a:r>
              <a:rPr lang="en-SG" sz="2400" b="1" dirty="0" err="1"/>
              <a:t>PlayerMovement</a:t>
            </a:r>
            <a:r>
              <a:rPr lang="en-SG" sz="2400" dirty="0"/>
              <a:t> and save it inside </a:t>
            </a:r>
            <a:r>
              <a:rPr lang="en-SG" sz="2400" b="1" dirty="0"/>
              <a:t>Scripts</a:t>
            </a:r>
            <a:r>
              <a:rPr lang="en-SG" sz="2400" dirty="0"/>
              <a:t> folder </a:t>
            </a:r>
          </a:p>
          <a:p>
            <a:endParaRPr lang="en-SG" sz="2400" dirty="0"/>
          </a:p>
          <a:p>
            <a:endParaRPr lang="en-SG" sz="2400" dirty="0"/>
          </a:p>
          <a:p>
            <a:endParaRPr lang="en-SG" sz="2400" dirty="0"/>
          </a:p>
          <a:p>
            <a:endParaRPr lang="en-SG" sz="2400" dirty="0"/>
          </a:p>
          <a:p>
            <a:endParaRPr lang="en-SG" sz="2400" dirty="0"/>
          </a:p>
          <a:p>
            <a:endParaRPr lang="en-SG" sz="2400" dirty="0"/>
          </a:p>
          <a:p>
            <a:r>
              <a:rPr lang="en-SG" sz="2400" dirty="0"/>
              <a:t>Apply the script to the player </a:t>
            </a:r>
          </a:p>
          <a:p>
            <a:r>
              <a:rPr lang="en-SG" sz="2400" dirty="0"/>
              <a:t>Test the scene for player movement </a:t>
            </a:r>
          </a:p>
          <a:p>
            <a:endParaRPr lang="en-SG" sz="2400" dirty="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38C41270-C87A-437F-BA6E-19BB1DB4D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2753493"/>
            <a:ext cx="4163008" cy="675507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D3D293-B436-4B70-8172-39D7E2B806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90" r="12981"/>
          <a:stretch/>
        </p:blipFill>
        <p:spPr>
          <a:xfrm>
            <a:off x="1251677" y="3567282"/>
            <a:ext cx="8026435" cy="208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82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93980-0412-4046-9E4B-8B52DC72E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4: level 1 layout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33428-9A9D-498A-882A-AC9D326D2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4005075"/>
          </a:xfrm>
        </p:spPr>
        <p:txBody>
          <a:bodyPr>
            <a:normAutofit/>
          </a:bodyPr>
          <a:lstStyle/>
          <a:p>
            <a:r>
              <a:rPr lang="en-US" sz="2800" dirty="0"/>
              <a:t>Paste your screenshot below</a:t>
            </a:r>
            <a:endParaRPr lang="en-SG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ED1220-5951-48C0-8F7A-30102E00D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756" y="2423777"/>
            <a:ext cx="5990488" cy="424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65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34E13-95A6-4980-B109-018A20AF8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</a:t>
            </a:r>
            <a:r>
              <a:rPr lang="en-US" dirty="0" err="1"/>
              <a:t>GameWin</a:t>
            </a:r>
            <a:r>
              <a:rPr lang="en-US" dirty="0"/>
              <a:t> and </a:t>
            </a:r>
            <a:r>
              <a:rPr lang="en-US" dirty="0" err="1"/>
              <a:t>GameLose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ED203-8844-43A1-A0A4-E017D84A1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6140266" cy="3636267"/>
          </a:xfrm>
        </p:spPr>
        <p:txBody>
          <a:bodyPr>
            <a:normAutofit/>
          </a:bodyPr>
          <a:lstStyle/>
          <a:p>
            <a:r>
              <a:rPr lang="en-SG" sz="2800" dirty="0"/>
              <a:t>Create scenes for </a:t>
            </a:r>
            <a:r>
              <a:rPr lang="en-SG" sz="2800" dirty="0" err="1"/>
              <a:t>GameWin</a:t>
            </a:r>
            <a:r>
              <a:rPr lang="en-SG" sz="2800" dirty="0"/>
              <a:t> and </a:t>
            </a:r>
            <a:r>
              <a:rPr lang="en-SG" sz="2800" dirty="0" err="1"/>
              <a:t>GameLose</a:t>
            </a:r>
            <a:r>
              <a:rPr lang="en-SG" sz="2800" dirty="0"/>
              <a:t> </a:t>
            </a:r>
          </a:p>
          <a:p>
            <a:r>
              <a:rPr lang="en-SG" sz="2800" dirty="0"/>
              <a:t>Add a restart button to two scenes</a:t>
            </a:r>
          </a:p>
          <a:p>
            <a:r>
              <a:rPr lang="en-SG" sz="2800" dirty="0"/>
              <a:t>Align the UI nicely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509993A6-E9EB-4C37-8CD4-A8A22789D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7576" y="4051743"/>
            <a:ext cx="4038055" cy="2463213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36A2C5-9747-4F53-9A8E-AE246BB20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575" y="1327819"/>
            <a:ext cx="4038056" cy="24632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ADF75-B882-4B79-A764-93A2694C4382}"/>
              </a:ext>
            </a:extLst>
          </p:cNvPr>
          <p:cNvSpPr txBox="1"/>
          <p:nvPr/>
        </p:nvSpPr>
        <p:spPr>
          <a:xfrm>
            <a:off x="8790057" y="610628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GameWinScene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35E72F-02DB-4E80-9E21-D5BD668D7AEB}"/>
              </a:ext>
            </a:extLst>
          </p:cNvPr>
          <p:cNvSpPr txBox="1"/>
          <p:nvPr/>
        </p:nvSpPr>
        <p:spPr>
          <a:xfrm>
            <a:off x="8774027" y="3384595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GameLoseScene</a:t>
            </a: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068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2EF8D-09F2-4D5E-AF18-D809AA301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more features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CB5E4-3189-4D32-A7FB-7A256D61F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4794507"/>
          </a:xfrm>
        </p:spPr>
        <p:txBody>
          <a:bodyPr>
            <a:normAutofit/>
          </a:bodyPr>
          <a:lstStyle/>
          <a:p>
            <a:r>
              <a:rPr lang="en-SG" sz="2400" dirty="0"/>
              <a:t>Update the player movement script:</a:t>
            </a:r>
          </a:p>
          <a:p>
            <a:pPr lvl="1"/>
            <a:r>
              <a:rPr lang="en-SG" sz="2000" dirty="0"/>
              <a:t>Win Condition</a:t>
            </a:r>
          </a:p>
          <a:p>
            <a:pPr lvl="2"/>
            <a:r>
              <a:rPr lang="en-SG" sz="2000" dirty="0"/>
              <a:t>Increase score when collided with coin</a:t>
            </a:r>
          </a:p>
          <a:p>
            <a:pPr lvl="2"/>
            <a:r>
              <a:rPr lang="en-SG" sz="2000" dirty="0"/>
              <a:t>Display the score in the canvas</a:t>
            </a:r>
          </a:p>
          <a:p>
            <a:pPr lvl="2"/>
            <a:r>
              <a:rPr lang="en-SG" sz="2000" dirty="0"/>
              <a:t>Display </a:t>
            </a:r>
            <a:r>
              <a:rPr lang="en-SG" sz="2000" dirty="0" err="1"/>
              <a:t>GameWinScene</a:t>
            </a:r>
            <a:r>
              <a:rPr lang="en-SG" sz="2000" dirty="0"/>
              <a:t> when score reaches the total number of coins in the scene</a:t>
            </a:r>
            <a:endParaRPr lang="en-SG" sz="2400" dirty="0"/>
          </a:p>
          <a:p>
            <a:pPr lvl="1"/>
            <a:r>
              <a:rPr lang="en-SG" sz="2000" dirty="0"/>
              <a:t>Lose Condition</a:t>
            </a:r>
          </a:p>
          <a:p>
            <a:pPr lvl="2"/>
            <a:r>
              <a:rPr lang="en-SG" sz="2000" dirty="0"/>
              <a:t>Display </a:t>
            </a:r>
            <a:r>
              <a:rPr lang="en-SG" sz="2000" dirty="0" err="1"/>
              <a:t>GameLoseScene</a:t>
            </a:r>
            <a:r>
              <a:rPr lang="en-SG" sz="2000" dirty="0"/>
              <a:t> when player collides with Hazards</a:t>
            </a:r>
          </a:p>
          <a:p>
            <a:r>
              <a:rPr lang="en-SG" sz="2400" dirty="0"/>
              <a:t>Rotate the coins</a:t>
            </a:r>
          </a:p>
          <a:p>
            <a:r>
              <a:rPr lang="en-SG" sz="2400" dirty="0"/>
              <a:t>Test the scene for required game play</a:t>
            </a:r>
            <a:endParaRPr lang="en-SG" sz="3200" dirty="0"/>
          </a:p>
        </p:txBody>
      </p:sp>
    </p:spTree>
    <p:extLst>
      <p:ext uri="{BB962C8B-B14F-4D97-AF65-F5344CB8AC3E}">
        <p14:creationId xmlns:p14="http://schemas.microsoft.com/office/powerpoint/2010/main" val="3861699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FE3D7-A063-437F-BF2B-A14738F37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7: </a:t>
            </a:r>
            <a:r>
              <a:rPr lang="en-US" dirty="0" err="1"/>
              <a:t>PlayerMovement</a:t>
            </a:r>
            <a:r>
              <a:rPr lang="en-US" dirty="0"/>
              <a:t> script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D4BAE-A41D-42D0-A03D-3506508B1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4005075"/>
          </a:xfrm>
        </p:spPr>
        <p:txBody>
          <a:bodyPr>
            <a:normAutofit/>
          </a:bodyPr>
          <a:lstStyle/>
          <a:p>
            <a:r>
              <a:rPr lang="en-US" sz="2800" dirty="0"/>
              <a:t>Paste the screenshot for updated </a:t>
            </a:r>
            <a:r>
              <a:rPr lang="en-US" sz="2800" dirty="0" err="1"/>
              <a:t>PlayerMovement</a:t>
            </a:r>
            <a:r>
              <a:rPr lang="en-US" sz="2800" dirty="0"/>
              <a:t> script below</a:t>
            </a:r>
            <a:endParaRPr lang="en-SG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7558A8-4F1C-4AAB-BF3F-8B5DD34F7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033" y="2458811"/>
            <a:ext cx="4440073" cy="42713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1FC945-89E0-4264-AE3C-DEA92EC3F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121" y="2458811"/>
            <a:ext cx="4227864" cy="427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169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49CF4-E2FC-4DF9-BE7C-06CD503B5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8: Convert to Prefabs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5E0DC-3E40-41AF-A2D0-5568F38D8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6251109" cy="3593591"/>
          </a:xfrm>
        </p:spPr>
        <p:txBody>
          <a:bodyPr>
            <a:normAutofit/>
          </a:bodyPr>
          <a:lstStyle/>
          <a:p>
            <a:r>
              <a:rPr lang="en-US" sz="2800" dirty="0"/>
              <a:t>Convert the following objects to prefab</a:t>
            </a:r>
          </a:p>
          <a:p>
            <a:pPr lvl="1"/>
            <a:r>
              <a:rPr lang="en-US" sz="2400" dirty="0"/>
              <a:t>Player </a:t>
            </a:r>
          </a:p>
          <a:p>
            <a:pPr lvl="1"/>
            <a:r>
              <a:rPr lang="en-US" sz="2400" dirty="0"/>
              <a:t>Floor </a:t>
            </a:r>
          </a:p>
          <a:p>
            <a:pPr lvl="1"/>
            <a:r>
              <a:rPr lang="en-US" sz="2400" dirty="0"/>
              <a:t>Coin</a:t>
            </a:r>
          </a:p>
          <a:p>
            <a:pPr lvl="1"/>
            <a:r>
              <a:rPr lang="en-US" sz="2400" dirty="0"/>
              <a:t>Wall</a:t>
            </a:r>
          </a:p>
          <a:p>
            <a:pPr lvl="1"/>
            <a:r>
              <a:rPr lang="en-US" sz="2400" dirty="0"/>
              <a:t>Hazard</a:t>
            </a:r>
            <a:endParaRPr lang="en-SG" sz="280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A42155-EC7E-49C5-A05E-F180EF840B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909"/>
          <a:stretch/>
        </p:blipFill>
        <p:spPr>
          <a:xfrm>
            <a:off x="7747952" y="1514433"/>
            <a:ext cx="3927213" cy="50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026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19BEB6-6AD8-4104-B82F-E6D35CE24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Part B: </a:t>
            </a:r>
            <a:br>
              <a:rPr lang="en-US" sz="4400" dirty="0"/>
            </a:br>
            <a:r>
              <a:rPr lang="en-US" sz="4400" dirty="0"/>
              <a:t>Set up GIT Repository</a:t>
            </a:r>
            <a:endParaRPr lang="en-SG" sz="4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0691CB-EE66-4CF9-9613-8F4B95757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(EVERY STUDENT)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4653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97D9CC-5DD9-4FA6-94C2-DEF28EA8B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10: GitHub client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C21F6FF-6209-4CE2-B25E-24C4A17C2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40050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For both Student  A and Student B</a:t>
            </a:r>
          </a:p>
          <a:p>
            <a:r>
              <a:rPr lang="en-SG" sz="2400" dirty="0"/>
              <a:t>Login into GitHub client</a:t>
            </a:r>
          </a:p>
          <a:p>
            <a:r>
              <a:rPr lang="en-SG" sz="2400" dirty="0"/>
              <a:t>Create a </a:t>
            </a:r>
            <a:r>
              <a:rPr lang="en-SG" sz="2400" b="1" dirty="0"/>
              <a:t>public</a:t>
            </a:r>
            <a:r>
              <a:rPr lang="en-SG" sz="2400" dirty="0"/>
              <a:t> repository and name it as </a:t>
            </a:r>
            <a:r>
              <a:rPr lang="en-US" sz="2400" b="1" dirty="0"/>
              <a:t>IndexNumber_Name_Lab04</a:t>
            </a:r>
            <a:endParaRPr lang="en-SG" sz="2400" b="1" dirty="0"/>
          </a:p>
          <a:p>
            <a:r>
              <a:rPr lang="en-SG" sz="2400" dirty="0"/>
              <a:t>Commit the changes to Master/Main</a:t>
            </a:r>
          </a:p>
          <a:p>
            <a:r>
              <a:rPr lang="en-SG" sz="2400" dirty="0"/>
              <a:t>Commit Message: </a:t>
            </a:r>
            <a:r>
              <a:rPr lang="en-SG" sz="2400" b="1" dirty="0"/>
              <a:t>Initial upload by </a:t>
            </a:r>
            <a:r>
              <a:rPr lang="en-SG" sz="2400" b="1" dirty="0" err="1"/>
              <a:t>YourName</a:t>
            </a:r>
            <a:endParaRPr lang="en-SG" sz="2400" b="1" dirty="0"/>
          </a:p>
          <a:p>
            <a:r>
              <a:rPr lang="en-SG" sz="2400" dirty="0"/>
              <a:t>Publish the repository</a:t>
            </a:r>
          </a:p>
        </p:txBody>
      </p:sp>
    </p:spTree>
    <p:extLst>
      <p:ext uri="{BB962C8B-B14F-4D97-AF65-F5344CB8AC3E}">
        <p14:creationId xmlns:p14="http://schemas.microsoft.com/office/powerpoint/2010/main" val="2588236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EB7B2-08D8-489B-BBD4-E3BDE8EEF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end of this lab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FE49D-FCCE-4A06-9597-8EF11C9F6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4005075"/>
          </a:xfrm>
        </p:spPr>
        <p:txBody>
          <a:bodyPr>
            <a:normAutofit/>
          </a:bodyPr>
          <a:lstStyle/>
          <a:p>
            <a:r>
              <a:rPr lang="en-US" sz="2800" dirty="0"/>
              <a:t>Student will understand the basics of </a:t>
            </a:r>
          </a:p>
          <a:p>
            <a:pPr lvl="1"/>
            <a:r>
              <a:rPr lang="en-US" sz="2400" dirty="0"/>
              <a:t>Game Integration using GITHUB version control system </a:t>
            </a:r>
          </a:p>
          <a:p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3673367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42D8-F822-477F-AB67-BDDE6A1AB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11: Access to GitHub cloud 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2F4B8-BCE4-4C57-8FDA-0C51B2647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659906" cy="469697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800" dirty="0"/>
              <a:t>Access to GitHub Cloud and verify the contents for master branch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800" dirty="0"/>
              <a:t>Invite a collaborator to your repository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2400" dirty="0"/>
              <a:t>Before performing this step, get the email address of your collaborator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2400" dirty="0"/>
              <a:t>Student A need to add in Student B’s repo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2400" dirty="0"/>
              <a:t>Student B need to add in Student A’s repo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2400" dirty="0"/>
              <a:t>Access to GitHub Cloud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2400" dirty="0"/>
              <a:t>Click </a:t>
            </a:r>
            <a:r>
              <a:rPr lang="en-SG" sz="2400" b="1" dirty="0"/>
              <a:t>Settings &gt; Manage Access &gt; Invite a Collaborator</a:t>
            </a:r>
            <a:endParaRPr lang="en-SG" sz="2400" dirty="0"/>
          </a:p>
          <a:p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3950990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19D9D5-9E57-496B-9FDD-6FED67E62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Part C:</a:t>
            </a:r>
            <a:br>
              <a:rPr lang="en-US" sz="4400" dirty="0">
                <a:latin typeface="+mj-lt"/>
                <a:ea typeface="+mj-ea"/>
                <a:cs typeface="+mj-cs"/>
              </a:rPr>
            </a:br>
            <a:r>
              <a:rPr lang="en-US" sz="4400" dirty="0">
                <a:latin typeface="+mj-lt"/>
                <a:ea typeface="+mj-ea"/>
                <a:cs typeface="+mj-cs"/>
              </a:rPr>
              <a:t>Collaborator access to the repository</a:t>
            </a:r>
            <a:endParaRPr lang="en-SG" sz="4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463E6B-60E6-41EF-8013-E96846F2E4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b="0" dirty="0">
                <a:latin typeface="+mj-lt"/>
                <a:ea typeface="+mj-ea"/>
                <a:cs typeface="+mj-cs"/>
              </a:rPr>
              <a:t>Update the existing project</a:t>
            </a:r>
            <a:endParaRPr lang="en-SG" b="0" dirty="0"/>
          </a:p>
        </p:txBody>
      </p:sp>
    </p:spTree>
    <p:extLst>
      <p:ext uri="{BB962C8B-B14F-4D97-AF65-F5344CB8AC3E}">
        <p14:creationId xmlns:p14="http://schemas.microsoft.com/office/powerpoint/2010/main" val="1047996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3CA00F-B5F5-4331-A0B0-B1312C090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12: Accept the invite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14EF67-6B4C-462B-90D0-C3703AF06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4478562" cy="4005075"/>
          </a:xfrm>
        </p:spPr>
        <p:txBody>
          <a:bodyPr>
            <a:normAutofit/>
          </a:bodyPr>
          <a:lstStyle/>
          <a:p>
            <a:r>
              <a:rPr lang="en-SG" sz="2400" dirty="0"/>
              <a:t>Invited collaborator will receive an email </a:t>
            </a:r>
          </a:p>
          <a:p>
            <a:r>
              <a:rPr lang="en-SG" sz="2400" dirty="0"/>
              <a:t>Click the link provided in your email to accept the invitation</a:t>
            </a:r>
          </a:p>
          <a:p>
            <a:endParaRPr lang="en-SG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92E782-76F8-4AF9-B6EA-22337516D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017" y="2006254"/>
            <a:ext cx="5835316" cy="37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110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ABA72-7409-42B8-A90B-897B83CAC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13: </a:t>
            </a:r>
            <a:r>
              <a:rPr lang="en-SG" dirty="0"/>
              <a:t>Invited collaborator</a:t>
            </a:r>
            <a:r>
              <a:rPr lang="en-US" dirty="0"/>
              <a:t> 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851AD-36BD-4CAE-899B-C8154B42E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4005075"/>
          </a:xfrm>
        </p:spPr>
        <p:txBody>
          <a:bodyPr/>
          <a:lstStyle/>
          <a:p>
            <a:r>
              <a:rPr lang="en-US" sz="2000" dirty="0"/>
              <a:t>Paste the screenshot below</a:t>
            </a:r>
            <a:endParaRPr lang="en-S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61CCD6-83D2-4D5D-9579-72F9E0E3A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42" y="2420136"/>
            <a:ext cx="5564233" cy="25633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B36CD5-BEDB-407C-804B-40E971ECE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339" y="2875175"/>
            <a:ext cx="5781851" cy="360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24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0DEAA-4D54-4711-A411-CA613A3EC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Step 14: Clone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A7ADB-C101-4530-8D05-5D6D71DBA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4005075"/>
          </a:xfrm>
        </p:spPr>
        <p:txBody>
          <a:bodyPr>
            <a:normAutofit/>
          </a:bodyPr>
          <a:lstStyle/>
          <a:p>
            <a:r>
              <a:rPr lang="en-US" sz="2800" dirty="0"/>
              <a:t>Clone the repository to your local GitHub client </a:t>
            </a:r>
          </a:p>
          <a:p>
            <a:pPr lvl="1"/>
            <a:r>
              <a:rPr lang="en-US" sz="2400" dirty="0"/>
              <a:t>Student A clones the repository created by Student B</a:t>
            </a:r>
          </a:p>
          <a:p>
            <a:pPr lvl="1"/>
            <a:r>
              <a:rPr lang="en-US" sz="2400" dirty="0"/>
              <a:t>Student B clones the repository created by Student A</a:t>
            </a:r>
          </a:p>
          <a:p>
            <a:r>
              <a:rPr lang="en-US" sz="2800" dirty="0"/>
              <a:t>File &gt; Clone Repository &gt; URL </a:t>
            </a:r>
          </a:p>
        </p:txBody>
      </p:sp>
    </p:spTree>
    <p:extLst>
      <p:ext uri="{BB962C8B-B14F-4D97-AF65-F5344CB8AC3E}">
        <p14:creationId xmlns:p14="http://schemas.microsoft.com/office/powerpoint/2010/main" val="828050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F194-89DB-4AF5-9C0E-AE0CCE07E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Step 15: Update the Unity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359C7-F3C4-4F6C-A45D-862EDDA1D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623330" cy="498348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Click Show in Explorer in GitHub Client </a:t>
            </a:r>
          </a:p>
          <a:p>
            <a:r>
              <a:rPr lang="en-US" dirty="0"/>
              <a:t>Open the Unity project from the folder</a:t>
            </a:r>
          </a:p>
          <a:p>
            <a:r>
              <a:rPr lang="en-US" dirty="0"/>
              <a:t>Design a new scene and name it as Level 2</a:t>
            </a:r>
          </a:p>
          <a:p>
            <a:pPr lvl="1"/>
            <a:r>
              <a:rPr lang="en-US" dirty="0"/>
              <a:t>Using the prefabs given, design the Level 2 layout </a:t>
            </a:r>
          </a:p>
          <a:p>
            <a:pPr lvl="2"/>
            <a:r>
              <a:rPr lang="en-US" dirty="0"/>
              <a:t>Level 2 design must be different from Level 1</a:t>
            </a:r>
          </a:p>
          <a:p>
            <a:pPr lvl="1"/>
            <a:r>
              <a:rPr lang="en-US" dirty="0"/>
              <a:t>You can add in other objects if you would like to </a:t>
            </a:r>
          </a:p>
          <a:p>
            <a:pPr lvl="1"/>
            <a:r>
              <a:rPr lang="en-US" dirty="0"/>
              <a:t>Game play for Level 2 will be same as Level 1</a:t>
            </a:r>
          </a:p>
          <a:p>
            <a:pPr lvl="1"/>
            <a:r>
              <a:rPr lang="en-US" dirty="0"/>
              <a:t>Add in text like “Designed by </a:t>
            </a:r>
            <a:r>
              <a:rPr lang="en-US" dirty="0" err="1"/>
              <a:t>YourName</a:t>
            </a:r>
            <a:r>
              <a:rPr lang="en-US" dirty="0"/>
              <a:t>”</a:t>
            </a:r>
          </a:p>
          <a:p>
            <a:r>
              <a:rPr lang="en-US" dirty="0"/>
              <a:t>Update the game flow </a:t>
            </a:r>
          </a:p>
          <a:p>
            <a:pPr lvl="1"/>
            <a:r>
              <a:rPr lang="en-US" dirty="0"/>
              <a:t>Game Win condition </a:t>
            </a:r>
          </a:p>
          <a:p>
            <a:pPr lvl="2"/>
            <a:r>
              <a:rPr lang="en-US" dirty="0"/>
              <a:t>Game Level 1 &gt; Level 2  &gt; </a:t>
            </a:r>
            <a:r>
              <a:rPr lang="en-US" dirty="0" err="1"/>
              <a:t>GameWinScene</a:t>
            </a:r>
            <a:endParaRPr lang="en-US" dirty="0"/>
          </a:p>
          <a:p>
            <a:pPr lvl="1"/>
            <a:r>
              <a:rPr lang="en-US" dirty="0"/>
              <a:t>Game Lose Condition </a:t>
            </a:r>
          </a:p>
          <a:p>
            <a:pPr lvl="2"/>
            <a:r>
              <a:rPr lang="en-US" dirty="0"/>
              <a:t>Game Level 1 or Game Level 2 &gt; </a:t>
            </a:r>
            <a:r>
              <a:rPr lang="en-US" dirty="0" err="1"/>
              <a:t>GameLoseScene</a:t>
            </a:r>
            <a:r>
              <a:rPr lang="en-US" dirty="0"/>
              <a:t> (When player collides with the hazard object)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D0DC95-BCCB-484C-B686-118C8C190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156" y="1961945"/>
            <a:ext cx="4310844" cy="273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00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4F207-3C1E-41FB-BCA7-67064FAC6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16: Play and Test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274CA-391E-4EE2-B0DA-C473D3F1B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4005075"/>
          </a:xfrm>
        </p:spPr>
        <p:txBody>
          <a:bodyPr>
            <a:normAutofit/>
          </a:bodyPr>
          <a:lstStyle/>
          <a:p>
            <a:r>
              <a:rPr lang="en-US" sz="2800" dirty="0"/>
              <a:t>Test the game for game play requirements </a:t>
            </a:r>
          </a:p>
          <a:p>
            <a:r>
              <a:rPr lang="en-US" sz="2800" dirty="0"/>
              <a:t>Save and close the unity project</a:t>
            </a:r>
          </a:p>
          <a:p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2346168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AAAADD-8750-4020-A6E6-D7B494470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17: Update in Desktop client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7A8A6B-EB2E-47C2-A7EC-1A449EC08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66417"/>
            <a:ext cx="6709698" cy="4013176"/>
          </a:xfrm>
        </p:spPr>
        <p:txBody>
          <a:bodyPr>
            <a:normAutofit/>
          </a:bodyPr>
          <a:lstStyle/>
          <a:p>
            <a:r>
              <a:rPr lang="en-US" sz="2400" dirty="0"/>
              <a:t>From GitHub Desktop Client </a:t>
            </a:r>
          </a:p>
          <a:p>
            <a:r>
              <a:rPr lang="en-US" sz="2400" dirty="0"/>
              <a:t>Click &gt; Show in Explorer</a:t>
            </a:r>
          </a:p>
          <a:p>
            <a:r>
              <a:rPr lang="en-US" sz="2400" dirty="0"/>
              <a:t>Check the list of changes you made</a:t>
            </a:r>
          </a:p>
          <a:p>
            <a:r>
              <a:rPr lang="en-US" sz="2400" dirty="0"/>
              <a:t>Add in a commit message “Updated &lt;the changes your made&gt;”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3171BA-5413-4F51-A3A5-EFC0E71CC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796" y="1866416"/>
            <a:ext cx="3497275" cy="221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56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BA954-980E-48B1-8041-6C5E1C5F1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18: Access to GitHub cloud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463EA-307A-477D-9D43-96609571F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4005075"/>
          </a:xfrm>
        </p:spPr>
        <p:txBody>
          <a:bodyPr>
            <a:normAutofit/>
          </a:bodyPr>
          <a:lstStyle/>
          <a:p>
            <a:r>
              <a:rPr lang="en-US" sz="2800" dirty="0"/>
              <a:t>Access to </a:t>
            </a:r>
            <a:r>
              <a:rPr lang="en-US" sz="2800" dirty="0" err="1"/>
              <a:t>Github</a:t>
            </a:r>
            <a:r>
              <a:rPr lang="en-US" sz="2800" dirty="0"/>
              <a:t> cloud </a:t>
            </a:r>
          </a:p>
          <a:p>
            <a:r>
              <a:rPr lang="en-US" sz="2800" dirty="0"/>
              <a:t>Verify the new contents</a:t>
            </a:r>
          </a:p>
          <a:p>
            <a:r>
              <a:rPr lang="en-US" sz="2800" dirty="0"/>
              <a:t>Update your other team member about the changes in the repository</a:t>
            </a:r>
          </a:p>
        </p:txBody>
      </p:sp>
    </p:spTree>
    <p:extLst>
      <p:ext uri="{BB962C8B-B14F-4D97-AF65-F5344CB8AC3E}">
        <p14:creationId xmlns:p14="http://schemas.microsoft.com/office/powerpoint/2010/main" val="3588832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2D08C-2BF3-499C-855E-2496492DF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Step 19: </a:t>
            </a:r>
            <a:r>
              <a:rPr lang="en-US" dirty="0"/>
              <a:t>Verify unity project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91E26-A7E4-491E-96E2-C9EC890B4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4005075"/>
          </a:xfrm>
        </p:spPr>
        <p:txBody>
          <a:bodyPr>
            <a:normAutofit/>
          </a:bodyPr>
          <a:lstStyle/>
          <a:p>
            <a:r>
              <a:rPr lang="en-US" sz="2800" dirty="0"/>
              <a:t>Test the unity project and verify the game requirements </a:t>
            </a:r>
          </a:p>
          <a:p>
            <a:pPr lvl="1"/>
            <a:r>
              <a:rPr lang="en-US" sz="2400" dirty="0"/>
              <a:t>(you should be able to see level 2)</a:t>
            </a:r>
          </a:p>
          <a:p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833365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1CB99-0CD7-42A1-9224-9713CD18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complete this lab, you need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1DD85-44A2-415D-9C23-B87DBB5A3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4005075"/>
          </a:xfrm>
        </p:spPr>
        <p:txBody>
          <a:bodyPr>
            <a:normAutofit/>
          </a:bodyPr>
          <a:lstStyle/>
          <a:p>
            <a:r>
              <a:rPr lang="en-US" sz="2800" dirty="0"/>
              <a:t>PC </a:t>
            </a:r>
          </a:p>
          <a:p>
            <a:r>
              <a:rPr lang="en-US" sz="2800" dirty="0"/>
              <a:t>GitHub Desktop client</a:t>
            </a:r>
          </a:p>
          <a:p>
            <a:r>
              <a:rPr lang="en-US" sz="2800" dirty="0"/>
              <a:t>GIT Cloud account</a:t>
            </a:r>
          </a:p>
          <a:p>
            <a:r>
              <a:rPr lang="en-US" sz="2800" dirty="0"/>
              <a:t>Unity Game Engine</a:t>
            </a:r>
          </a:p>
          <a:p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38611854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F3832-C27A-4425-BCCF-E44491F49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21: URL for submission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F22F8-814E-49DD-916E-A89FE56D7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4005075"/>
          </a:xfrm>
        </p:spPr>
        <p:txBody>
          <a:bodyPr/>
          <a:lstStyle/>
          <a:p>
            <a:r>
              <a:rPr lang="en-US" dirty="0"/>
              <a:t>Paste the URL to your GIT repo below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76066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654BC-CD9A-44E6-B143-97C11C264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22: Submission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97DE7-5D0A-4628-9ABB-4EBC11951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4005075"/>
          </a:xfrm>
        </p:spPr>
        <p:txBody>
          <a:bodyPr>
            <a:normAutofit/>
          </a:bodyPr>
          <a:lstStyle/>
          <a:p>
            <a:r>
              <a:rPr lang="en-SG" sz="2800" dirty="0"/>
              <a:t>Save this PPT slide as </a:t>
            </a:r>
            <a:r>
              <a:rPr lang="en-US" sz="2800" dirty="0"/>
              <a:t>IndexNumber_Name_Lab04.pptx</a:t>
            </a:r>
            <a:endParaRPr lang="en-SG" sz="2800" dirty="0"/>
          </a:p>
          <a:p>
            <a:pPr lvl="1"/>
            <a:r>
              <a:rPr lang="en-SG" sz="2400" dirty="0"/>
              <a:t>Remove the slides that are instructions</a:t>
            </a:r>
          </a:p>
          <a:p>
            <a:pPr lvl="1"/>
            <a:r>
              <a:rPr lang="en-SG" sz="2400" b="1" dirty="0">
                <a:solidFill>
                  <a:srgbClr val="FF0000"/>
                </a:solidFill>
              </a:rPr>
              <a:t>Leaving only the slides that you copy and pasted</a:t>
            </a:r>
          </a:p>
          <a:p>
            <a:pPr lvl="2"/>
            <a:r>
              <a:rPr lang="en-SG" sz="2000" b="1" dirty="0">
                <a:solidFill>
                  <a:srgbClr val="FF0000"/>
                </a:solidFill>
              </a:rPr>
              <a:t>Step 4, 7, 13, 21</a:t>
            </a:r>
          </a:p>
          <a:p>
            <a:pPr lvl="1"/>
            <a:r>
              <a:rPr lang="en-SG" sz="2400" dirty="0"/>
              <a:t>Test your GIT URL link before submission</a:t>
            </a:r>
            <a:endParaRPr lang="en-SG" sz="2800" dirty="0"/>
          </a:p>
          <a:p>
            <a:r>
              <a:rPr lang="en-SG" sz="2400" dirty="0"/>
              <a:t>Zip the </a:t>
            </a:r>
            <a:r>
              <a:rPr lang="en-SG" sz="2400" b="1" dirty="0"/>
              <a:t>Unity</a:t>
            </a:r>
            <a:r>
              <a:rPr lang="en-SG" sz="2400" dirty="0"/>
              <a:t> folder </a:t>
            </a:r>
            <a:r>
              <a:rPr lang="en-US" sz="2400" b="1" dirty="0"/>
              <a:t>IndexNumber_Name_Lab04</a:t>
            </a:r>
            <a:r>
              <a:rPr lang="en-SG" sz="2400" b="1" dirty="0"/>
              <a:t> </a:t>
            </a:r>
            <a:r>
              <a:rPr lang="en-SG" sz="2400" dirty="0"/>
              <a:t>and Upload to </a:t>
            </a:r>
            <a:r>
              <a:rPr lang="en-SG" sz="2400" dirty="0" err="1"/>
              <a:t>MyConnexion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3697666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3F898-8C35-4290-9C7F-97C56FF6E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Student A</a:t>
            </a:r>
            <a:endParaRPr lang="en-SG" dirty="0"/>
          </a:p>
        </p:txBody>
      </p:sp>
      <p:sp>
        <p:nvSpPr>
          <p:cNvPr id="4" name="Magnetic Disk 3">
            <a:extLst>
              <a:ext uri="{FF2B5EF4-FFF2-40B4-BE49-F238E27FC236}">
                <a16:creationId xmlns:a16="http://schemas.microsoft.com/office/drawing/2014/main" id="{4BD46045-40AB-654B-87BB-30F39D7204C7}"/>
              </a:ext>
            </a:extLst>
          </p:cNvPr>
          <p:cNvSpPr/>
          <p:nvPr/>
        </p:nvSpPr>
        <p:spPr>
          <a:xfrm>
            <a:off x="1177824" y="2071315"/>
            <a:ext cx="3382344" cy="3386882"/>
          </a:xfrm>
          <a:prstGeom prst="flowChartMagneticDisk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Lab04_GroupName_Student A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Master branch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Unity Game Project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Merge Level 2 branch with Master branch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9393B3-616E-0645-B04F-497E65256C0E}"/>
              </a:ext>
            </a:extLst>
          </p:cNvPr>
          <p:cNvSpPr/>
          <p:nvPr/>
        </p:nvSpPr>
        <p:spPr>
          <a:xfrm>
            <a:off x="5888089" y="1128451"/>
            <a:ext cx="5541911" cy="2217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Student A </a:t>
            </a: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(Owner)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Game project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Simple Maze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Give access to your teammate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 that your teammate can see the invite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5BD1AD-10D8-FE4D-A402-0B6D3D51E3B1}"/>
              </a:ext>
            </a:extLst>
          </p:cNvPr>
          <p:cNvSpPr/>
          <p:nvPr/>
        </p:nvSpPr>
        <p:spPr>
          <a:xfrm>
            <a:off x="5888089" y="3764756"/>
            <a:ext cx="5541911" cy="2217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Student B </a:t>
            </a: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(Collaborator)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Clone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a simple Level 2 game scene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 and push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 that teammate that he/she can see your level 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7A877E-BA4E-44B8-8313-6B7137E62592}"/>
              </a:ext>
            </a:extLst>
          </p:cNvPr>
          <p:cNvCxnSpPr>
            <a:cxnSpLocks/>
          </p:cNvCxnSpPr>
          <p:nvPr/>
        </p:nvCxnSpPr>
        <p:spPr>
          <a:xfrm flipV="1">
            <a:off x="4634021" y="2738716"/>
            <a:ext cx="1180215" cy="1026040"/>
          </a:xfrm>
          <a:prstGeom prst="straightConnector1">
            <a:avLst/>
          </a:prstGeom>
          <a:ln w="50800" cmpd="sng">
            <a:solidFill>
              <a:srgbClr val="0070C0"/>
            </a:solidFill>
            <a:headEnd type="triangl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A45077-E24E-49FC-BDA3-780717CE7F6C}"/>
              </a:ext>
            </a:extLst>
          </p:cNvPr>
          <p:cNvCxnSpPr>
            <a:cxnSpLocks/>
          </p:cNvCxnSpPr>
          <p:nvPr/>
        </p:nvCxnSpPr>
        <p:spPr>
          <a:xfrm>
            <a:off x="4634021" y="3764756"/>
            <a:ext cx="1180215" cy="853263"/>
          </a:xfrm>
          <a:prstGeom prst="straightConnector1">
            <a:avLst/>
          </a:prstGeom>
          <a:ln w="50800" cmpd="sng">
            <a:solidFill>
              <a:srgbClr val="0070C0"/>
            </a:solidFill>
            <a:headEnd type="triangl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092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3F898-8C35-4290-9C7F-97C56FF6E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Student B</a:t>
            </a:r>
            <a:endParaRPr lang="en-SG" dirty="0"/>
          </a:p>
        </p:txBody>
      </p:sp>
      <p:sp>
        <p:nvSpPr>
          <p:cNvPr id="4" name="Magnetic Disk 3">
            <a:extLst>
              <a:ext uri="{FF2B5EF4-FFF2-40B4-BE49-F238E27FC236}">
                <a16:creationId xmlns:a16="http://schemas.microsoft.com/office/drawing/2014/main" id="{4BD46045-40AB-654B-87BB-30F39D7204C7}"/>
              </a:ext>
            </a:extLst>
          </p:cNvPr>
          <p:cNvSpPr/>
          <p:nvPr/>
        </p:nvSpPr>
        <p:spPr>
          <a:xfrm>
            <a:off x="1177824" y="2071315"/>
            <a:ext cx="3382344" cy="3386882"/>
          </a:xfrm>
          <a:prstGeom prst="flowChartMagneticDisk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Lab04_ </a:t>
            </a:r>
            <a:r>
              <a:rPr lang="en-US" sz="2000" dirty="0" err="1"/>
              <a:t>GroupName</a:t>
            </a:r>
            <a:r>
              <a:rPr lang="en-US" sz="2000" dirty="0"/>
              <a:t> _Student B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Master branch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Unity Game Project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Merge Level 2 branch with Master branch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9393B3-616E-0645-B04F-497E65256C0E}"/>
              </a:ext>
            </a:extLst>
          </p:cNvPr>
          <p:cNvSpPr/>
          <p:nvPr/>
        </p:nvSpPr>
        <p:spPr>
          <a:xfrm>
            <a:off x="5888089" y="1128451"/>
            <a:ext cx="5541911" cy="2217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Student B </a:t>
            </a: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(Owner)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Game project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Simple Maze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Give access to your teammate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 that your teammate can see the invite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5BD1AD-10D8-FE4D-A402-0B6D3D51E3B1}"/>
              </a:ext>
            </a:extLst>
          </p:cNvPr>
          <p:cNvSpPr/>
          <p:nvPr/>
        </p:nvSpPr>
        <p:spPr>
          <a:xfrm>
            <a:off x="5888089" y="3764756"/>
            <a:ext cx="5541911" cy="2217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Student A </a:t>
            </a: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(Collaborator)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Clone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a simple Level 2 game scene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 and push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 that teammate that he/she can see your level 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7A877E-BA4E-44B8-8313-6B7137E62592}"/>
              </a:ext>
            </a:extLst>
          </p:cNvPr>
          <p:cNvCxnSpPr>
            <a:cxnSpLocks/>
          </p:cNvCxnSpPr>
          <p:nvPr/>
        </p:nvCxnSpPr>
        <p:spPr>
          <a:xfrm flipV="1">
            <a:off x="4634021" y="2738716"/>
            <a:ext cx="1180215" cy="1026040"/>
          </a:xfrm>
          <a:prstGeom prst="straightConnector1">
            <a:avLst/>
          </a:prstGeom>
          <a:ln w="50800" cmpd="sng">
            <a:solidFill>
              <a:srgbClr val="0070C0"/>
            </a:solidFill>
            <a:headEnd type="triangl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A45077-E24E-49FC-BDA3-780717CE7F6C}"/>
              </a:ext>
            </a:extLst>
          </p:cNvPr>
          <p:cNvCxnSpPr>
            <a:cxnSpLocks/>
          </p:cNvCxnSpPr>
          <p:nvPr/>
        </p:nvCxnSpPr>
        <p:spPr>
          <a:xfrm>
            <a:off x="4634021" y="3764756"/>
            <a:ext cx="1180215" cy="853263"/>
          </a:xfrm>
          <a:prstGeom prst="straightConnector1">
            <a:avLst/>
          </a:prstGeom>
          <a:ln w="50800" cmpd="sng">
            <a:solidFill>
              <a:srgbClr val="0070C0"/>
            </a:solidFill>
            <a:headEnd type="triangl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301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88DA6-1D47-4005-A042-4FC8AA12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a team (3 members)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21865-5125-4FF8-B5EC-A470A1E44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4005075"/>
          </a:xfrm>
        </p:spPr>
        <p:txBody>
          <a:bodyPr>
            <a:normAutofit fontScale="92500" lnSpcReduction="20000"/>
          </a:bodyPr>
          <a:lstStyle/>
          <a:p>
            <a:r>
              <a:rPr lang="en-SG" sz="2800" dirty="0"/>
              <a:t>Student A </a:t>
            </a:r>
          </a:p>
          <a:p>
            <a:pPr lvl="1"/>
            <a:r>
              <a:rPr lang="en-SG" sz="2600" dirty="0"/>
              <a:t>(owner of </a:t>
            </a:r>
            <a:r>
              <a:rPr lang="en-US" sz="2600" dirty="0"/>
              <a:t>repository A and collaborator of repository B, C)</a:t>
            </a:r>
            <a:endParaRPr lang="en-SG" sz="2600" dirty="0"/>
          </a:p>
          <a:p>
            <a:r>
              <a:rPr lang="en-SG" sz="2800" dirty="0"/>
              <a:t>Student B </a:t>
            </a:r>
          </a:p>
          <a:p>
            <a:pPr lvl="1"/>
            <a:r>
              <a:rPr lang="en-SG" sz="2600" dirty="0"/>
              <a:t>(owner of </a:t>
            </a:r>
            <a:r>
              <a:rPr lang="en-US" sz="2600" dirty="0"/>
              <a:t>repository B and collaborator of repository C, A)</a:t>
            </a:r>
            <a:endParaRPr lang="en-SG" sz="2600" dirty="0"/>
          </a:p>
          <a:p>
            <a:r>
              <a:rPr lang="en-SG" sz="2800" dirty="0"/>
              <a:t>Student C </a:t>
            </a:r>
          </a:p>
          <a:p>
            <a:pPr lvl="1"/>
            <a:r>
              <a:rPr lang="en-SG" sz="2600" dirty="0"/>
              <a:t>(owner of </a:t>
            </a:r>
            <a:r>
              <a:rPr lang="en-US" sz="2600" dirty="0"/>
              <a:t>repository C and collaborator of repository A, B)</a:t>
            </a:r>
            <a:endParaRPr lang="en-SG" sz="2600" dirty="0"/>
          </a:p>
          <a:p>
            <a:endParaRPr lang="en-SG" sz="2800" dirty="0"/>
          </a:p>
          <a:p>
            <a:r>
              <a:rPr lang="en-SG" sz="2800" dirty="0"/>
              <a:t>Grouping is in </a:t>
            </a:r>
          </a:p>
          <a:p>
            <a:pPr lvl="1"/>
            <a:r>
              <a:rPr lang="en-SG" sz="2600" dirty="0"/>
              <a:t>MS TEAMS</a:t>
            </a:r>
          </a:p>
        </p:txBody>
      </p:sp>
    </p:spTree>
    <p:extLst>
      <p:ext uri="{BB962C8B-B14F-4D97-AF65-F5344CB8AC3E}">
        <p14:creationId xmlns:p14="http://schemas.microsoft.com/office/powerpoint/2010/main" val="24135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88DA6-1D47-4005-A042-4FC8AA12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a team (2 members)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21865-5125-4FF8-B5EC-A470A1E44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4005075"/>
          </a:xfrm>
        </p:spPr>
        <p:txBody>
          <a:bodyPr>
            <a:normAutofit/>
          </a:bodyPr>
          <a:lstStyle/>
          <a:p>
            <a:r>
              <a:rPr lang="en-SG" sz="2800" dirty="0"/>
              <a:t>Student A </a:t>
            </a:r>
          </a:p>
          <a:p>
            <a:pPr lvl="1"/>
            <a:r>
              <a:rPr lang="en-SG" sz="2600" dirty="0"/>
              <a:t>(owner of </a:t>
            </a:r>
            <a:r>
              <a:rPr lang="en-US" sz="2600" dirty="0"/>
              <a:t>repository A and collaborator of repository B)</a:t>
            </a:r>
            <a:endParaRPr lang="en-SG" sz="2600" dirty="0"/>
          </a:p>
          <a:p>
            <a:r>
              <a:rPr lang="en-SG" sz="2800" dirty="0"/>
              <a:t>Student B </a:t>
            </a:r>
          </a:p>
          <a:p>
            <a:pPr lvl="1"/>
            <a:r>
              <a:rPr lang="en-SG" sz="2600" dirty="0"/>
              <a:t>(owner of </a:t>
            </a:r>
            <a:r>
              <a:rPr lang="en-US" sz="2600" dirty="0"/>
              <a:t>repository B and collaborator of repository A)</a:t>
            </a:r>
            <a:endParaRPr lang="en-SG" sz="2600" dirty="0"/>
          </a:p>
          <a:p>
            <a:endParaRPr lang="en-SG" sz="2800" dirty="0"/>
          </a:p>
          <a:p>
            <a:r>
              <a:rPr lang="en-SG" sz="2800" dirty="0"/>
              <a:t>Grouping is in </a:t>
            </a:r>
            <a:r>
              <a:rPr lang="en-SG" sz="2600" dirty="0"/>
              <a:t>MS TEAMS</a:t>
            </a:r>
          </a:p>
          <a:p>
            <a:endParaRPr lang="en-SG" sz="2600" dirty="0"/>
          </a:p>
        </p:txBody>
      </p:sp>
    </p:spTree>
    <p:extLst>
      <p:ext uri="{BB962C8B-B14F-4D97-AF65-F5344CB8AC3E}">
        <p14:creationId xmlns:p14="http://schemas.microsoft.com/office/powerpoint/2010/main" val="3523933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7B7ED-AB54-4174-BEC6-8AE9CBF4D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to be completed for this assignment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BA05A-8394-459B-9A08-29647F2E3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10696482" cy="4443983"/>
          </a:xfrm>
        </p:spPr>
        <p:txBody>
          <a:bodyPr>
            <a:normAutofit/>
          </a:bodyPr>
          <a:lstStyle/>
          <a:p>
            <a:r>
              <a:rPr lang="en-US" sz="2800" dirty="0"/>
              <a:t>Part A: Create a unity Project (Student A &amp; Student B &amp; Student C)</a:t>
            </a:r>
          </a:p>
          <a:p>
            <a:r>
              <a:rPr lang="en-US" sz="2800" dirty="0"/>
              <a:t>Part B: Set up GIT repository (Student A &amp; Student B &amp; Student C)</a:t>
            </a:r>
          </a:p>
          <a:p>
            <a:r>
              <a:rPr lang="en-US" sz="2800" dirty="0"/>
              <a:t>Part C:  </a:t>
            </a:r>
          </a:p>
          <a:p>
            <a:pPr lvl="1"/>
            <a:r>
              <a:rPr lang="en-US" sz="2400" dirty="0"/>
              <a:t>Add your teammates as Collaborator </a:t>
            </a:r>
          </a:p>
          <a:p>
            <a:pPr lvl="1"/>
            <a:r>
              <a:rPr lang="en-US" sz="2400" dirty="0"/>
              <a:t>Update the existing projects</a:t>
            </a:r>
          </a:p>
        </p:txBody>
      </p:sp>
    </p:spTree>
    <p:extLst>
      <p:ext uri="{BB962C8B-B14F-4D97-AF65-F5344CB8AC3E}">
        <p14:creationId xmlns:p14="http://schemas.microsoft.com/office/powerpoint/2010/main" val="4106923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17E71F-F7C7-46A4-98D4-21C3364A2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Part A: </a:t>
            </a:r>
            <a:br>
              <a:rPr lang="en-US" sz="4400" dirty="0"/>
            </a:br>
            <a:r>
              <a:rPr lang="en-US" sz="4400" dirty="0"/>
              <a:t>Create a unity Project</a:t>
            </a:r>
            <a:endParaRPr lang="en-SG" sz="4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B824D3-C5C0-4712-B2BA-374EB7BCFD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(Every student)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24170196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5916208_Getting to know your teacher_RVA_v2" id="{9D60EAE5-D0A0-4E9F-AE23-1B333D14ABD6}" vid="{DD8DD7D2-976B-4092-A04B-0CF2FAEFF7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5A714DE-2D72-4B69-B5D2-B9FD427417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DB3E54F-9BB9-4821-81E3-A4EFEC7BD0A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2D0167F-E486-4F9B-83E2-993954E11F0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Getting to know your teacher</Template>
  <TotalTime>294</TotalTime>
  <Words>1108</Words>
  <Application>Microsoft Office PowerPoint</Application>
  <PresentationFormat>Widescreen</PresentationFormat>
  <Paragraphs>193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Gill Sans MT</vt:lpstr>
      <vt:lpstr>Impact</vt:lpstr>
      <vt:lpstr>Times New Roman</vt:lpstr>
      <vt:lpstr>Badge</vt:lpstr>
      <vt:lpstr>Game Integration using GITHUB</vt:lpstr>
      <vt:lpstr>By end of this lab</vt:lpstr>
      <vt:lpstr>To complete this lab, you need</vt:lpstr>
      <vt:lpstr>Student A</vt:lpstr>
      <vt:lpstr>Student B</vt:lpstr>
      <vt:lpstr>Form a team (3 members)</vt:lpstr>
      <vt:lpstr>Form a team (2 members)</vt:lpstr>
      <vt:lpstr>Tasks to be completed for this assignment</vt:lpstr>
      <vt:lpstr>Part A:  Create a unity Project</vt:lpstr>
      <vt:lpstr>Step 1: Gameplay</vt:lpstr>
      <vt:lpstr>Step 2: Create a Unity project</vt:lpstr>
      <vt:lpstr>Step 3: Movement (reference)</vt:lpstr>
      <vt:lpstr>Step 4: level 1 layout</vt:lpstr>
      <vt:lpstr>Step 5: GameWin and GameLose</vt:lpstr>
      <vt:lpstr>Step 6: more features</vt:lpstr>
      <vt:lpstr>Step 7: PlayerMovement script</vt:lpstr>
      <vt:lpstr>Step 8: Convert to Prefabs</vt:lpstr>
      <vt:lpstr>Part B:  Set up GIT Repository</vt:lpstr>
      <vt:lpstr>Step 10: GitHub client</vt:lpstr>
      <vt:lpstr>Step 11: Access to GitHub cloud </vt:lpstr>
      <vt:lpstr>Part C: Collaborator access to the repository</vt:lpstr>
      <vt:lpstr>Step 12: Accept the invite</vt:lpstr>
      <vt:lpstr>Step 13: Invited collaborator </vt:lpstr>
      <vt:lpstr>Step 14: Clone repository</vt:lpstr>
      <vt:lpstr>Step 15: Update the Unity project</vt:lpstr>
      <vt:lpstr>Step 16: Play and Test</vt:lpstr>
      <vt:lpstr>Step 17: Update in Desktop client</vt:lpstr>
      <vt:lpstr>Step 18: Access to GitHub cloud</vt:lpstr>
      <vt:lpstr>Step 19: Verify unity project</vt:lpstr>
      <vt:lpstr>Step 21: URL for submission</vt:lpstr>
      <vt:lpstr>Step 22: Submission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Integration using GITHUB</dc:title>
  <dc:creator>Hansel Z R Koh</dc:creator>
  <cp:lastModifiedBy>Neo JunHong</cp:lastModifiedBy>
  <cp:revision>17</cp:revision>
  <dcterms:created xsi:type="dcterms:W3CDTF">2021-10-04T02:16:55Z</dcterms:created>
  <dcterms:modified xsi:type="dcterms:W3CDTF">2022-01-21T13:25:52Z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